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2" r:id="rId3"/>
    <p:sldId id="367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365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FFFF00"/>
    <a:srgbClr val="FF00FF"/>
    <a:srgbClr val="FF3300"/>
    <a:srgbClr val="0000FF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62" autoAdjust="0"/>
  </p:normalViewPr>
  <p:slideViewPr>
    <p:cSldViewPr>
      <p:cViewPr varScale="1">
        <p:scale>
          <a:sx n="57" d="100"/>
          <a:sy n="5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B4DAB362-488D-4716-BC1A-2339FD01A1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DAB362-488D-4716-BC1A-2339FD01A16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68B5A-32A1-4645-A0B1-8A54BBDAB2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D582-BA87-4787-80BB-AD34BFB469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9418-7792-4BEB-B77A-79E270972D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24457-04B9-4B5D-87CB-D70145CF03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218C-A4B8-44FD-B4AE-8251003397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FDDF-B735-45C5-ADF6-8755EA006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C084F-D042-4A0C-89B1-CF5F9594B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857A4-0F73-4079-8693-CBDFBF20D1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3205-3AF6-41AC-991A-AF0B3EC77F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33586-A829-42AD-BE50-B7F44FF84F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2A5B-64EE-47E3-921C-A9F5366C22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D126587B-4E12-4498-81C0-09DE8AEBDB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-180975" y="0"/>
            <a:ext cx="9144000" cy="105251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</a:t>
            </a: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gli</a:t>
            </a: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Stecchini</a:t>
            </a:r>
            <a:endParaRPr lang="it-IT" sz="400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Text Box 27"/>
          <p:cNvSpPr txBox="1">
            <a:spLocks noChangeArrowheads="1"/>
          </p:cNvSpPr>
          <p:nvPr/>
        </p:nvSpPr>
        <p:spPr bwMode="auto">
          <a:xfrm>
            <a:off x="1403350" y="1125538"/>
            <a:ext cx="5832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u="none" dirty="0" smtClean="0"/>
              <a:t>Prima parte</a:t>
            </a:r>
            <a:endParaRPr lang="it-IT" i="1" u="none" dirty="0"/>
          </a:p>
        </p:txBody>
      </p:sp>
      <p:pic>
        <p:nvPicPr>
          <p:cNvPr id="2052" name="Immagine 4" descr="speech5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50"/>
            <a:ext cx="72866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scato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5013176"/>
            <a:ext cx="1466667" cy="164761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4070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16 e uno è il triplo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Con quanti stecchini rappresenti la differenza dei due numeri?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1043608" y="4005064"/>
            <a:ext cx="5184576" cy="461665"/>
            <a:chOff x="1043608" y="4005064"/>
            <a:chExt cx="5184576" cy="461665"/>
          </a:xfrm>
        </p:grpSpPr>
        <p:pic>
          <p:nvPicPr>
            <p:cNvPr id="13" name="Immagine 1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221088"/>
              <a:ext cx="1504762" cy="66667"/>
            </a:xfrm>
            <a:prstGeom prst="rect">
              <a:avLst/>
            </a:prstGeom>
          </p:spPr>
        </p:pic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699792" y="4005064"/>
              <a:ext cx="35283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1° numero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1043608" y="4581128"/>
            <a:ext cx="6624736" cy="461665"/>
            <a:chOff x="1043608" y="4581128"/>
            <a:chExt cx="6624736" cy="461665"/>
          </a:xfrm>
        </p:grpSpPr>
        <p:grpSp>
          <p:nvGrpSpPr>
            <p:cNvPr id="12" name="Gruppo 7"/>
            <p:cNvGrpSpPr/>
            <p:nvPr/>
          </p:nvGrpSpPr>
          <p:grpSpPr>
            <a:xfrm>
              <a:off x="1043608" y="4797152"/>
              <a:ext cx="4529098" cy="66667"/>
              <a:chOff x="2483768" y="4077072"/>
              <a:chExt cx="4529098" cy="66667"/>
            </a:xfrm>
          </p:grpSpPr>
          <p:pic>
            <p:nvPicPr>
              <p:cNvPr id="14" name="Immagine 13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83768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5" name="Immagine 14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995936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6" name="Immagine 15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08104" y="4077072"/>
                <a:ext cx="1504762" cy="66667"/>
              </a:xfrm>
              <a:prstGeom prst="rect">
                <a:avLst/>
              </a:prstGeom>
            </p:spPr>
          </p:pic>
        </p:grp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5652120" y="4581128"/>
              <a:ext cx="20162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2° numero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2373002" y="5229200"/>
            <a:ext cx="3888432" cy="707306"/>
            <a:chOff x="899592" y="5445224"/>
            <a:chExt cx="3888432" cy="707306"/>
          </a:xfrm>
        </p:grpSpPr>
        <p:pic>
          <p:nvPicPr>
            <p:cNvPr id="20" name="Immagine 19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5445224"/>
              <a:ext cx="1504762" cy="66667"/>
            </a:xfrm>
            <a:prstGeom prst="rect">
              <a:avLst/>
            </a:prstGeom>
          </p:spPr>
        </p:pic>
        <p:pic>
          <p:nvPicPr>
            <p:cNvPr id="21" name="Immagine 20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5776" y="5445224"/>
              <a:ext cx="1504762" cy="66667"/>
            </a:xfrm>
            <a:prstGeom prst="rect">
              <a:avLst/>
            </a:prstGeom>
          </p:spPr>
        </p:pic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899592" y="5690865"/>
              <a:ext cx="38884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i="1" u="none" dirty="0" smtClean="0">
                  <a:solidFill>
                    <a:srgbClr val="FF0000"/>
                  </a:solidFill>
                </a:rPr>
                <a:t>differenza = 2 stecchini</a:t>
              </a:r>
              <a:endParaRPr lang="it-IT" i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4070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16 e uno è il triplo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Se la differenza 16 è rappresentata da due stecchini, uno stecchino che numero rappresenta?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4067944" y="4839543"/>
            <a:ext cx="3384376" cy="461665"/>
            <a:chOff x="1259632" y="5013176"/>
            <a:chExt cx="3678670" cy="461665"/>
          </a:xfrm>
        </p:grpSpPr>
        <p:pic>
          <p:nvPicPr>
            <p:cNvPr id="13" name="Immagine 12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5201291"/>
              <a:ext cx="1504762" cy="66667"/>
            </a:xfrm>
            <a:prstGeom prst="rect">
              <a:avLst/>
            </a:prstGeom>
          </p:spPr>
        </p:pic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922078" y="5013176"/>
              <a:ext cx="20162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8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2483768" y="4221088"/>
            <a:ext cx="4032448" cy="461665"/>
            <a:chOff x="1043608" y="5229200"/>
            <a:chExt cx="4032448" cy="461665"/>
          </a:xfrm>
        </p:grpSpPr>
        <p:pic>
          <p:nvPicPr>
            <p:cNvPr id="17" name="Immagine 16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5445224"/>
              <a:ext cx="1504762" cy="66667"/>
            </a:xfrm>
            <a:prstGeom prst="rect">
              <a:avLst/>
            </a:prstGeom>
          </p:spPr>
        </p:pic>
        <p:pic>
          <p:nvPicPr>
            <p:cNvPr id="18" name="Immagine 17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5776" y="5445224"/>
              <a:ext cx="1504762" cy="66667"/>
            </a:xfrm>
            <a:prstGeom prst="rect">
              <a:avLst/>
            </a:prstGeom>
          </p:spPr>
        </p:pic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4139952" y="5229200"/>
              <a:ext cx="9361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16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40000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16 e uno è il triplo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971600" y="5013176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FF0000"/>
                </a:solidFill>
              </a:rPr>
              <a:t>Risposta</a:t>
            </a:r>
            <a:r>
              <a:rPr lang="it-IT" u="none" dirty="0" smtClean="0">
                <a:solidFill>
                  <a:schemeClr val="bg1"/>
                </a:solidFill>
              </a:rPr>
              <a:t>: il due numeri sono 8 e 24, infatti 24 è il triplo di 8 e la loro differenza è 16.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4211960" y="3284984"/>
            <a:ext cx="2880320" cy="461665"/>
            <a:chOff x="2771800" y="3327375"/>
            <a:chExt cx="2880320" cy="461665"/>
          </a:xfrm>
        </p:grpSpPr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355976" y="3327375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8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9" name="Immagine 8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800" y="3501008"/>
              <a:ext cx="1504762" cy="66667"/>
            </a:xfrm>
            <a:prstGeom prst="rect">
              <a:avLst/>
            </a:prstGeom>
          </p:spPr>
        </p:pic>
      </p:grpSp>
      <p:grpSp>
        <p:nvGrpSpPr>
          <p:cNvPr id="10" name="Gruppo 9"/>
          <p:cNvGrpSpPr/>
          <p:nvPr/>
        </p:nvGrpSpPr>
        <p:grpSpPr>
          <a:xfrm>
            <a:off x="1115616" y="4005064"/>
            <a:ext cx="5976664" cy="461665"/>
            <a:chOff x="1115616" y="4005064"/>
            <a:chExt cx="5976664" cy="461665"/>
          </a:xfrm>
        </p:grpSpPr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5796136" y="4005064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24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12" name="Immagine 11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7784" y="4221088"/>
              <a:ext cx="1504762" cy="66667"/>
            </a:xfrm>
            <a:prstGeom prst="rect">
              <a:avLst/>
            </a:prstGeom>
          </p:spPr>
        </p:pic>
        <p:pic>
          <p:nvPicPr>
            <p:cNvPr id="13" name="Immagine 12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616" y="4221088"/>
              <a:ext cx="1504762" cy="66667"/>
            </a:xfrm>
            <a:prstGeom prst="rect">
              <a:avLst/>
            </a:prstGeom>
          </p:spPr>
        </p:pic>
        <p:pic>
          <p:nvPicPr>
            <p:cNvPr id="14" name="Immagine 13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9952" y="4221088"/>
              <a:ext cx="1504762" cy="6666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40000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679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Risolvi da solo i problemi: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827584" y="3212976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12 e uno è il doppio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27584" y="206084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32 cm e uno è 4 volte l’altro. </a:t>
            </a:r>
            <a:r>
              <a:rPr lang="it-IT" u="none" dirty="0" smtClean="0">
                <a:solidFill>
                  <a:srgbClr val="FF0000"/>
                </a:solidFill>
              </a:rPr>
              <a:t>Quanto sono lunghi i due segmenti?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9" name="Immagine 8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899592" y="4398203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Due angoli complementari sono uno il quadruplo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le ampiezze dei due angoli?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2411413" y="2492375"/>
            <a:ext cx="46815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 prima parte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9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4563" name="Text Box 19"/>
          <p:cNvSpPr txBox="1">
            <a:spLocks noChangeArrowheads="1"/>
          </p:cNvSpPr>
          <p:nvPr/>
        </p:nvSpPr>
        <p:spPr bwMode="auto">
          <a:xfrm>
            <a:off x="972369" y="908050"/>
            <a:ext cx="74160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>
                <a:solidFill>
                  <a:srgbClr val="002060"/>
                </a:solidFill>
              </a:rPr>
              <a:t>Risolvere i problemi aiutandoci con gli stecchini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39552" y="1916832"/>
            <a:ext cx="828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 dirty="0" smtClean="0"/>
              <a:t>Per risolvere alcuni problemi ci si può aiutare </a:t>
            </a:r>
            <a:r>
              <a:rPr lang="it-IT" i="1" u="none" dirty="0" smtClean="0"/>
              <a:t>visualizzandoli</a:t>
            </a:r>
            <a:r>
              <a:rPr lang="it-IT" u="none" dirty="0" smtClean="0"/>
              <a:t> con l’aiuto di oggetti reali come gli stecchini.</a:t>
            </a:r>
            <a:endParaRPr lang="it-IT" dirty="0"/>
          </a:p>
        </p:txBody>
      </p:sp>
      <p:pic>
        <p:nvPicPr>
          <p:cNvPr id="7" name="Immagine 6" descr="scatolastec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212976"/>
            <a:ext cx="1740768" cy="3017331"/>
          </a:xfrm>
          <a:prstGeom prst="rect">
            <a:avLst/>
          </a:prstGeom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915816" y="4509120"/>
            <a:ext cx="511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Procurati una scatola di stecchini!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63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27 cm e uno è il doppio dell’altro. </a:t>
            </a:r>
            <a:r>
              <a:rPr lang="it-IT" u="none" dirty="0" smtClean="0">
                <a:solidFill>
                  <a:srgbClr val="FF0000"/>
                </a:solidFill>
              </a:rPr>
              <a:t>Quanto misurano 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99592" y="3717032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1. Rappresenta il primo segmento con uno stecchino: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971600" y="4797152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Essendo il secondo segmento il doppio del primo, con quanti stecchini lo rappresenti?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1" name="Immagine 20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509120"/>
            <a:ext cx="1504762" cy="66667"/>
          </a:xfrm>
          <a:prstGeom prst="rect">
            <a:avLst/>
          </a:prstGeom>
        </p:spPr>
      </p:pic>
      <p:pic>
        <p:nvPicPr>
          <p:cNvPr id="23" name="Immagine 22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grpSp>
        <p:nvGrpSpPr>
          <p:cNvPr id="25" name="Gruppo 24"/>
          <p:cNvGrpSpPr/>
          <p:nvPr/>
        </p:nvGrpSpPr>
        <p:grpSpPr>
          <a:xfrm>
            <a:off x="3347864" y="5882613"/>
            <a:ext cx="3016930" cy="66667"/>
            <a:chOff x="2699792" y="5445224"/>
            <a:chExt cx="3016930" cy="66667"/>
          </a:xfrm>
        </p:grpSpPr>
        <p:pic>
          <p:nvPicPr>
            <p:cNvPr id="22" name="Immagine 21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5445224"/>
              <a:ext cx="1504762" cy="66667"/>
            </a:xfrm>
            <a:prstGeom prst="rect">
              <a:avLst/>
            </a:prstGeom>
          </p:spPr>
        </p:pic>
        <p:pic>
          <p:nvPicPr>
            <p:cNvPr id="24" name="Immagine 23" descr="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1960" y="5445224"/>
              <a:ext cx="1504762" cy="66667"/>
            </a:xfrm>
            <a:prstGeom prst="rect">
              <a:avLst/>
            </a:prstGeom>
          </p:spPr>
        </p:pic>
      </p:grpSp>
      <p:pic>
        <p:nvPicPr>
          <p:cNvPr id="14" name="Immagine 13" descr="segmenti1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780928"/>
            <a:ext cx="3200000" cy="76190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27 cm e uno è il doppio dell’altro. </a:t>
            </a:r>
            <a:r>
              <a:rPr lang="it-IT" u="none" dirty="0" smtClean="0">
                <a:solidFill>
                  <a:srgbClr val="FF0000"/>
                </a:solidFill>
              </a:rPr>
              <a:t>Quanto misurano 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755576" y="2996952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Con quanti stecchini rappresenterai la somma dei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899592" y="4797152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4. Ora, se 3 stecchini uguali rappresentano 27 cm, ossia la somma dei due segmenti, quanto misura uno stecchino?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195736" y="4509120"/>
            <a:ext cx="4529098" cy="66667"/>
            <a:chOff x="2483768" y="4077072"/>
            <a:chExt cx="4529098" cy="66667"/>
          </a:xfrm>
        </p:grpSpPr>
        <p:pic>
          <p:nvPicPr>
            <p:cNvPr id="16" name="Immagine 15" descr="0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83768" y="4077072"/>
              <a:ext cx="1504762" cy="66667"/>
            </a:xfrm>
            <a:prstGeom prst="rect">
              <a:avLst/>
            </a:prstGeom>
          </p:spPr>
        </p:pic>
        <p:pic>
          <p:nvPicPr>
            <p:cNvPr id="17" name="Immagine 16" descr="0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95936" y="4077072"/>
              <a:ext cx="1504762" cy="66667"/>
            </a:xfrm>
            <a:prstGeom prst="rect">
              <a:avLst/>
            </a:prstGeom>
          </p:spPr>
        </p:pic>
        <p:pic>
          <p:nvPicPr>
            <p:cNvPr id="18" name="Immagine 17" descr="0stecchinoorizzztrasp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08104" y="4077072"/>
              <a:ext cx="1504762" cy="66667"/>
            </a:xfrm>
            <a:prstGeom prst="rect">
              <a:avLst/>
            </a:prstGeom>
          </p:spPr>
        </p:pic>
      </p:grp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788024" y="5775647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= 27 : 3 = </a:t>
            </a:r>
            <a:r>
              <a:rPr lang="it-IT" u="none" dirty="0" smtClean="0">
                <a:solidFill>
                  <a:srgbClr val="FF0000"/>
                </a:solidFill>
              </a:rPr>
              <a:t>9 cm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21" name="Immagine 20" descr="0stecchinoorizzztras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3" y="5949285"/>
            <a:ext cx="1504762" cy="66667"/>
          </a:xfrm>
          <a:prstGeom prst="rect">
            <a:avLst/>
          </a:prstGeom>
        </p:spPr>
      </p:pic>
      <p:pic>
        <p:nvPicPr>
          <p:cNvPr id="15" name="Immagine 14" descr="SEGMSOMMA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3717032"/>
            <a:ext cx="4752528" cy="47212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segmenti è 27 cm e uno è il doppio dell’altro. </a:t>
            </a:r>
            <a:r>
              <a:rPr lang="it-IT" u="none" dirty="0" smtClean="0">
                <a:solidFill>
                  <a:srgbClr val="FF0000"/>
                </a:solidFill>
              </a:rPr>
              <a:t>Quanto misurano i due segmenti?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899592" y="5003884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FF0000"/>
                </a:solidFill>
              </a:rPr>
              <a:t>Risposta</a:t>
            </a:r>
            <a:r>
              <a:rPr lang="it-IT" u="none" dirty="0" smtClean="0">
                <a:solidFill>
                  <a:schemeClr val="bg1"/>
                </a:solidFill>
              </a:rPr>
              <a:t>: i due segmenti misurano 9 cm e 18 cm, infatti 18 è il doppio di 9 e la loro somma è 27 cm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38" name="Gruppo 37"/>
          <p:cNvGrpSpPr/>
          <p:nvPr/>
        </p:nvGrpSpPr>
        <p:grpSpPr>
          <a:xfrm>
            <a:off x="2555776" y="3975447"/>
            <a:ext cx="2880320" cy="461665"/>
            <a:chOff x="2771800" y="3327375"/>
            <a:chExt cx="2880320" cy="461665"/>
          </a:xfrm>
        </p:grpSpPr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4355976" y="3327375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9 cm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35" name="Immagine 3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800" y="3501008"/>
              <a:ext cx="1504762" cy="66667"/>
            </a:xfrm>
            <a:prstGeom prst="rect">
              <a:avLst/>
            </a:prstGeom>
          </p:spPr>
        </p:pic>
      </p:grpSp>
      <p:grpSp>
        <p:nvGrpSpPr>
          <p:cNvPr id="39" name="Gruppo 38"/>
          <p:cNvGrpSpPr/>
          <p:nvPr/>
        </p:nvGrpSpPr>
        <p:grpSpPr>
          <a:xfrm>
            <a:off x="2555776" y="4437112"/>
            <a:ext cx="4392488" cy="461665"/>
            <a:chOff x="1259632" y="4047455"/>
            <a:chExt cx="4392488" cy="461665"/>
          </a:xfrm>
        </p:grpSpPr>
        <p:sp>
          <p:nvSpPr>
            <p:cNvPr id="30" name="Text Box 19"/>
            <p:cNvSpPr txBox="1">
              <a:spLocks noChangeArrowheads="1"/>
            </p:cNvSpPr>
            <p:nvPr/>
          </p:nvSpPr>
          <p:spPr bwMode="auto">
            <a:xfrm>
              <a:off x="4355976" y="4047455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18 cm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36" name="Immagine 35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800" y="4221088"/>
              <a:ext cx="1504762" cy="66667"/>
            </a:xfrm>
            <a:prstGeom prst="rect">
              <a:avLst/>
            </a:prstGeom>
          </p:spPr>
        </p:pic>
        <p:pic>
          <p:nvPicPr>
            <p:cNvPr id="37" name="Immagine 36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4221088"/>
              <a:ext cx="1504762" cy="66667"/>
            </a:xfrm>
            <a:prstGeom prst="rect">
              <a:avLst/>
            </a:prstGeom>
          </p:spPr>
        </p:pic>
      </p:grpSp>
      <p:pic>
        <p:nvPicPr>
          <p:cNvPr id="15" name="Immagine 14" descr="segmenti1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2955127"/>
            <a:ext cx="3200000" cy="76190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40 e uno è il triplo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1. Rappresenta il primo numero con uno stecchino: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971600" y="4293096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Essendo il secondo numero il triplo del primo, con quanti stecchini lo rappresenti?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0" name="Immagine 9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933056"/>
            <a:ext cx="1504762" cy="66667"/>
          </a:xfrm>
          <a:prstGeom prst="rect">
            <a:avLst/>
          </a:prstGeom>
        </p:spPr>
      </p:pic>
      <p:pic>
        <p:nvPicPr>
          <p:cNvPr id="11" name="Immagine 10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2267744" y="5594581"/>
            <a:ext cx="4521692" cy="66834"/>
            <a:chOff x="2995230" y="5594581"/>
            <a:chExt cx="4521692" cy="66834"/>
          </a:xfrm>
        </p:grpSpPr>
        <p:grpSp>
          <p:nvGrpSpPr>
            <p:cNvPr id="12" name="Gruppo 11"/>
            <p:cNvGrpSpPr/>
            <p:nvPr/>
          </p:nvGrpSpPr>
          <p:grpSpPr>
            <a:xfrm>
              <a:off x="2995230" y="5594581"/>
              <a:ext cx="3016930" cy="66667"/>
              <a:chOff x="2699792" y="5445224"/>
              <a:chExt cx="3016930" cy="66667"/>
            </a:xfrm>
          </p:grpSpPr>
          <p:pic>
            <p:nvPicPr>
              <p:cNvPr id="13" name="Immagine 12" descr="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699792" y="5445224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4" name="Immagine 13" descr="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211960" y="5445224"/>
                <a:ext cx="1504762" cy="66667"/>
              </a:xfrm>
              <a:prstGeom prst="rect">
                <a:avLst/>
              </a:prstGeom>
            </p:spPr>
          </p:pic>
        </p:grpSp>
        <p:pic>
          <p:nvPicPr>
            <p:cNvPr id="15" name="Immagine 1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2160" y="5594748"/>
              <a:ext cx="1504762" cy="6666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40 e uno è il triplo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3. Con quanti stecchini rappresenti la somma dei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971600" y="4293096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4. Ora, se 4 stecchini uguali rappresentano 40, ossia la somma dei due numeri, quale numero rappresenta uno stecchino?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4644008" y="5589240"/>
            <a:ext cx="3240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= 40 : 4 = </a:t>
            </a:r>
            <a:r>
              <a:rPr lang="it-IT" u="none" dirty="0" smtClean="0">
                <a:solidFill>
                  <a:srgbClr val="FF0000"/>
                </a:solidFill>
              </a:rPr>
              <a:t>10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14" name="Immagine 13" descr="0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5805264"/>
            <a:ext cx="1504762" cy="66667"/>
          </a:xfrm>
          <a:prstGeom prst="rect">
            <a:avLst/>
          </a:prstGeom>
        </p:spPr>
      </p:pic>
      <p:grpSp>
        <p:nvGrpSpPr>
          <p:cNvPr id="16" name="Gruppo 15"/>
          <p:cNvGrpSpPr/>
          <p:nvPr/>
        </p:nvGrpSpPr>
        <p:grpSpPr>
          <a:xfrm>
            <a:off x="1547664" y="4077072"/>
            <a:ext cx="6041266" cy="66667"/>
            <a:chOff x="2267744" y="4077072"/>
            <a:chExt cx="6041266" cy="66667"/>
          </a:xfrm>
        </p:grpSpPr>
        <p:grpSp>
          <p:nvGrpSpPr>
            <p:cNvPr id="8" name="Gruppo 7"/>
            <p:cNvGrpSpPr/>
            <p:nvPr/>
          </p:nvGrpSpPr>
          <p:grpSpPr>
            <a:xfrm>
              <a:off x="2267744" y="4077072"/>
              <a:ext cx="4529098" cy="66667"/>
              <a:chOff x="2483768" y="4077072"/>
              <a:chExt cx="4529098" cy="66667"/>
            </a:xfrm>
          </p:grpSpPr>
          <p:pic>
            <p:nvPicPr>
              <p:cNvPr id="9" name="Immagine 8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83768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0" name="Immagine 9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995936" y="4077072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1" name="Immagine 10" descr="0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508104" y="4077072"/>
                <a:ext cx="1504762" cy="66667"/>
              </a:xfrm>
              <a:prstGeom prst="rect">
                <a:avLst/>
              </a:prstGeom>
            </p:spPr>
          </p:pic>
        </p:grpSp>
        <p:pic>
          <p:nvPicPr>
            <p:cNvPr id="15" name="Immagine 14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04248" y="4077072"/>
              <a:ext cx="1504762" cy="6666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somma di due numeri è 40 e uno è il triplo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971600" y="5013176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FF0000"/>
                </a:solidFill>
              </a:rPr>
              <a:t>Risposta</a:t>
            </a:r>
            <a:r>
              <a:rPr lang="it-IT" u="none" dirty="0" smtClean="0">
                <a:solidFill>
                  <a:schemeClr val="bg1"/>
                </a:solidFill>
              </a:rPr>
              <a:t>: </a:t>
            </a:r>
            <a:r>
              <a:rPr lang="it-IT" u="none" dirty="0" smtClean="0">
                <a:solidFill>
                  <a:schemeClr val="bg1"/>
                </a:solidFill>
              </a:rPr>
              <a:t>i </a:t>
            </a:r>
            <a:r>
              <a:rPr lang="it-IT" u="none" dirty="0" smtClean="0">
                <a:solidFill>
                  <a:schemeClr val="bg1"/>
                </a:solidFill>
              </a:rPr>
              <a:t>due numeri sono 10 e 30, infatti 30 è il triplo di 10 e la loro somma è 40.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4211960" y="3284984"/>
            <a:ext cx="2880320" cy="461665"/>
            <a:chOff x="2771800" y="3327375"/>
            <a:chExt cx="2880320" cy="461665"/>
          </a:xfrm>
        </p:grpSpPr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355976" y="3327375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10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9" name="Immagine 8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800" y="3501008"/>
              <a:ext cx="1504762" cy="66667"/>
            </a:xfrm>
            <a:prstGeom prst="rect">
              <a:avLst/>
            </a:prstGeom>
          </p:spPr>
        </p:pic>
      </p:grpSp>
      <p:grpSp>
        <p:nvGrpSpPr>
          <p:cNvPr id="15" name="Gruppo 14"/>
          <p:cNvGrpSpPr/>
          <p:nvPr/>
        </p:nvGrpSpPr>
        <p:grpSpPr>
          <a:xfrm>
            <a:off x="1115616" y="4005064"/>
            <a:ext cx="5976664" cy="461665"/>
            <a:chOff x="1115616" y="4005064"/>
            <a:chExt cx="5976664" cy="461665"/>
          </a:xfrm>
        </p:grpSpPr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5796136" y="4005064"/>
              <a:ext cx="1296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u="none" dirty="0" smtClean="0">
                  <a:solidFill>
                    <a:schemeClr val="bg1"/>
                  </a:solidFill>
                </a:rPr>
                <a:t>= </a:t>
              </a:r>
              <a:r>
                <a:rPr lang="it-IT" u="none" dirty="0" smtClean="0">
                  <a:solidFill>
                    <a:srgbClr val="FF0000"/>
                  </a:solidFill>
                </a:rPr>
                <a:t>30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pic>
          <p:nvPicPr>
            <p:cNvPr id="12" name="Immagine 11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7784" y="4221088"/>
              <a:ext cx="1504762" cy="66667"/>
            </a:xfrm>
            <a:prstGeom prst="rect">
              <a:avLst/>
            </a:prstGeom>
          </p:spPr>
        </p:pic>
        <p:pic>
          <p:nvPicPr>
            <p:cNvPr id="13" name="Immagine 12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5616" y="4221088"/>
              <a:ext cx="1504762" cy="66667"/>
            </a:xfrm>
            <a:prstGeom prst="rect">
              <a:avLst/>
            </a:prstGeom>
          </p:spPr>
        </p:pic>
        <p:pic>
          <p:nvPicPr>
            <p:cNvPr id="14" name="Immagine 13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9952" y="4221088"/>
              <a:ext cx="1504762" cy="6666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vagn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8012112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</a:t>
            </a: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Problemi con gli Stecchini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68313" y="908050"/>
            <a:ext cx="215947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rgbClr val="002060"/>
                </a:solidFill>
              </a:rPr>
              <a:t>Il problema</a:t>
            </a:r>
            <a:endParaRPr lang="it-IT" u="none" dirty="0">
              <a:solidFill>
                <a:srgbClr val="002060"/>
              </a:solidFill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2012950"/>
            <a:ext cx="7488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La differenza di due numeri è 16 e uno è il triplo dell’altro. </a:t>
            </a:r>
            <a:r>
              <a:rPr lang="it-IT" u="none" dirty="0" smtClean="0">
                <a:solidFill>
                  <a:srgbClr val="FF0000"/>
                </a:solidFill>
              </a:rPr>
              <a:t>Quali sono i due numeri?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99592" y="3140968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1. Rappresenta il numero più piccolo con uno stecchino: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971600" y="4293096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>
                <a:solidFill>
                  <a:schemeClr val="bg1"/>
                </a:solidFill>
              </a:rPr>
              <a:t>2. Essendo il secondo numero il triplo del primo con quanti stecchini lo rappresenti?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8" name="Immagine 7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933056"/>
            <a:ext cx="1504762" cy="66667"/>
          </a:xfrm>
          <a:prstGeom prst="rect">
            <a:avLst/>
          </a:prstGeom>
        </p:spPr>
      </p:pic>
      <p:pic>
        <p:nvPicPr>
          <p:cNvPr id="9" name="Immagine 8" descr="stecchinoorizzz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6957392"/>
            <a:ext cx="1504762" cy="66667"/>
          </a:xfrm>
          <a:prstGeom prst="rect">
            <a:avLst/>
          </a:prstGeom>
        </p:spPr>
      </p:pic>
      <p:grpSp>
        <p:nvGrpSpPr>
          <p:cNvPr id="10" name="Gruppo 9"/>
          <p:cNvGrpSpPr/>
          <p:nvPr/>
        </p:nvGrpSpPr>
        <p:grpSpPr>
          <a:xfrm>
            <a:off x="2267744" y="5594581"/>
            <a:ext cx="4521692" cy="66834"/>
            <a:chOff x="2995230" y="5594581"/>
            <a:chExt cx="4521692" cy="66834"/>
          </a:xfrm>
        </p:grpSpPr>
        <p:grpSp>
          <p:nvGrpSpPr>
            <p:cNvPr id="11" name="Gruppo 10"/>
            <p:cNvGrpSpPr/>
            <p:nvPr/>
          </p:nvGrpSpPr>
          <p:grpSpPr>
            <a:xfrm>
              <a:off x="2995230" y="5594581"/>
              <a:ext cx="3016930" cy="66667"/>
              <a:chOff x="2699792" y="5445224"/>
              <a:chExt cx="3016930" cy="66667"/>
            </a:xfrm>
          </p:grpSpPr>
          <p:pic>
            <p:nvPicPr>
              <p:cNvPr id="13" name="Immagine 12" descr="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699792" y="5445224"/>
                <a:ext cx="1504762" cy="66667"/>
              </a:xfrm>
              <a:prstGeom prst="rect">
                <a:avLst/>
              </a:prstGeom>
            </p:spPr>
          </p:pic>
          <p:pic>
            <p:nvPicPr>
              <p:cNvPr id="14" name="Immagine 13" descr="stecchinoorizzztrasp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211960" y="5445224"/>
                <a:ext cx="1504762" cy="66667"/>
              </a:xfrm>
              <a:prstGeom prst="rect">
                <a:avLst/>
              </a:prstGeom>
            </p:spPr>
          </p:pic>
        </p:grpSp>
        <p:pic>
          <p:nvPicPr>
            <p:cNvPr id="12" name="Immagine 11" descr="0stecchinoorizzztras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2160" y="5594748"/>
              <a:ext cx="1504762" cy="6666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688</Words>
  <Application>Microsoft Office PowerPoint</Application>
  <PresentationFormat>Presentazione su schermo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Struttura predefinita</vt:lpstr>
      <vt:lpstr>I Problemi con gli Stecchini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L’ambiente e l’ecologia</dc:title>
  <dc:creator>amedeo</dc:creator>
  <cp:lastModifiedBy>Amedeo Rollo</cp:lastModifiedBy>
  <cp:revision>520</cp:revision>
  <dcterms:created xsi:type="dcterms:W3CDTF">2011-04-02T03:28:53Z</dcterms:created>
  <dcterms:modified xsi:type="dcterms:W3CDTF">2016-12-28T10:20:28Z</dcterms:modified>
</cp:coreProperties>
</file>